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8" r:id="rId3"/>
    <p:sldId id="277" r:id="rId4"/>
    <p:sldId id="279" r:id="rId5"/>
    <p:sldId id="278" r:id="rId6"/>
    <p:sldId id="261" r:id="rId7"/>
    <p:sldId id="263" r:id="rId8"/>
    <p:sldId id="264" r:id="rId9"/>
    <p:sldId id="265" r:id="rId10"/>
    <p:sldId id="269" r:id="rId11"/>
    <p:sldId id="280" r:id="rId12"/>
    <p:sldId id="258" r:id="rId13"/>
    <p:sldId id="281" r:id="rId14"/>
    <p:sldId id="270" r:id="rId15"/>
    <p:sldId id="282" r:id="rId16"/>
    <p:sldId id="274" r:id="rId17"/>
    <p:sldId id="283" r:id="rId18"/>
    <p:sldId id="275" r:id="rId19"/>
    <p:sldId id="284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natomyqa.com/internal-capsule/" TargetMode="External"/><Relationship Id="rId2" Type="http://schemas.openxmlformats.org/officeDocument/2006/relationships/hyperlink" Target="https://in.pinterest.com/pin/7269098147159312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charset="-122"/>
                <a:ea typeface="Arial Unicode MS" panose="020B0604020202020204" charset="-122"/>
              </a:rPr>
              <a:t>INTERNAL CAPSULE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FF0000"/>
                </a:solidFill>
              </a:rPr>
              <a:t>Dr RESHMY K.R</a:t>
            </a:r>
          </a:p>
          <a:p>
            <a:r>
              <a:rPr lang="en-US">
                <a:solidFill>
                  <a:srgbClr val="FF0000"/>
                </a:solidFill>
              </a:rPr>
              <a:t>Professor</a:t>
            </a:r>
          </a:p>
          <a:p>
            <a:r>
              <a:rPr lang="en-US">
                <a:solidFill>
                  <a:srgbClr val="FF0000"/>
                </a:solidFill>
              </a:rPr>
              <a:t>Dept. of Physiology</a:t>
            </a:r>
          </a:p>
          <a:p>
            <a:r>
              <a:rPr lang="en-US">
                <a:solidFill>
                  <a:srgbClr val="FF0000"/>
                </a:solidFill>
              </a:rPr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ym typeface="+mn-ea"/>
              </a:rPr>
              <a:t>Anterior  limb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810" y="1017905"/>
            <a:ext cx="5634990" cy="5159375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Site: between head of Caudate nucleus and Lentiform nucleus</a:t>
            </a:r>
          </a:p>
          <a:p>
            <a:r>
              <a:rPr lang="en-US" b="1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Contents: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1.Fibers from ant. group of thalamus to Cingulate gyrus-</a:t>
            </a:r>
            <a:r>
              <a:rPr lang="en-US" b="1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  <a:sym typeface="+mn-ea"/>
              </a:rPr>
              <a:t>Thalamocortical fibers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ea typeface="Arial Unicode MS" panose="020B0604020202020204" charset="-122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2.Fibers from medial nuclear group of thalamus to prefrontal cortex- </a:t>
            </a:r>
            <a:r>
              <a:rPr lang="en-US" b="1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Thalamocortical fibers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ea typeface="Arial Unicode MS" panose="020B0604020202020204" charset="-122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3.</a:t>
            </a:r>
            <a:r>
              <a:rPr lang="en-US" b="1">
                <a:latin typeface="Times New Roman" panose="02020603050405020304" charset="0"/>
                <a:ea typeface="Arial Unicode MS" panose="020B0604020202020204" charset="-122"/>
                <a:cs typeface="Times New Roman" panose="02020603050405020304" charset="0"/>
              </a:rPr>
              <a:t>Frontopontine fibers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018540"/>
            <a:ext cx="5786120" cy="5556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Anterior limb contains: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Frontopontine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from the frontal lobe to the pontine nuclei through medial part of cerebral peduncle &amp; then cross to cerebellum.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Thalamocortical sensory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to frontal lobe.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407795"/>
            <a:ext cx="5181600" cy="5034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480" y="1483995"/>
            <a:ext cx="5862320" cy="508508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83995"/>
            <a:ext cx="5589270" cy="50844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Genu  contains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Corticonuclear </a:t>
            </a:r>
            <a:r>
              <a:rPr lang="en-US" b="1"/>
              <a:t>( corticobulbar)</a:t>
            </a:r>
            <a:r>
              <a:rPr lang="en-US"/>
              <a:t> fibers to </a:t>
            </a:r>
            <a:r>
              <a:rPr lang="en-US" b="1"/>
              <a:t>motor n</a:t>
            </a:r>
            <a:r>
              <a:rPr lang="en-US"/>
              <a:t>uclei of cranial nerves.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Posterior limb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11275"/>
            <a:ext cx="10515600" cy="4866005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Site: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Between Thalamus and Lentiform nucleus</a:t>
            </a:r>
          </a:p>
          <a:p>
            <a:r>
              <a:rPr lang="en-US" b="1" i="1">
                <a:latin typeface="Times New Roman" panose="02020603050405020304" charset="0"/>
                <a:cs typeface="Times New Roman" panose="02020603050405020304" charset="0"/>
              </a:rPr>
              <a:t>Contents: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1. Corticospinal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2. Fibers from ventral posterior nucleus of Thalamus to Post central gyrus  (Thalamocortical)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3. Fibers from Ventral Anterior and Ventral lateral nucleus of Thalamus to motor regions of frontal lobes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4. Temporopontine and Parietopontine fibers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Posterior limb contains: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Thalamocortical fibers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to parietal lobe.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Corticospinal fibers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upper limb, lower limb &amp; trunk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30960"/>
            <a:ext cx="5786120" cy="51130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Retrolenticular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Site: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Behind lentiform nucleus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Contents: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Fibers from medial geniculate body of Thalamus to  Auditory cortx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2.Fibers from lateral geniculate body of Thalamus to Visual cortex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3.Parieto- temporo- and Occipito Pontine fibers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Optic radiation pass in posterior limb to visual cortex.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Auditory radiations pass in posterior limb to auditory cortex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Retrolenticular and sublenticular parts contains optic radiations and auditory radiations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58035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Connections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745" y="1236345"/>
            <a:ext cx="9552940" cy="56661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b="1"/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Blood supply: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Lenticulostriate arteries of the middle cerebral artery.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Anterior and posterior cerebral can give branches.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Cerebrovascular accidents of the internal capsule(CVA) can lead to different neurological deficits(motor &amp; sensory).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20190"/>
            <a:ext cx="5847715" cy="4977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INTERNAL CAPSULE</a:t>
            </a:r>
            <a:r>
              <a:rPr lang="en-US" dirty="0">
                <a:latin typeface="Arial Unicode MS" panose="020B0604020202020204" charset="-122"/>
                <a:ea typeface="Arial Unicode MS" panose="020B0604020202020204" charset="-122"/>
              </a:rPr>
              <a:t/>
            </a:r>
            <a:br>
              <a:rPr lang="en-US" dirty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270" y="1099185"/>
            <a:ext cx="8312150" cy="56368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5" y="1825625"/>
            <a:ext cx="10515600" cy="43513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sz="1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000" dirty="0" smtClean="0"/>
              <a:t>References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smtClean="0">
                <a:hlinkClick r:id="rId2"/>
              </a:rPr>
              <a:t>https://in.pinterest.com/pin/72690981471593129</a:t>
            </a:r>
            <a:r>
              <a:rPr lang="en-US" sz="1000" dirty="0" smtClean="0">
                <a:hlinkClick r:id="rId2"/>
              </a:rPr>
              <a:t>/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>
                <a:hlinkClick r:id="rId3"/>
              </a:rPr>
              <a:t>https://anatomyqa.com/internal-capsule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https://rislyonline.wordpress.com/2017/06/12/blood-supply-of-internal-capsule/</a:t>
            </a:r>
            <a:endParaRPr lang="en-US" sz="1000" dirty="0" smtClean="0"/>
          </a:p>
          <a:p>
            <a:endParaRPr lang="en-US" sz="1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broad compact band of both afferent and efferent nerve fibers passing to and from the brainstem to the entire cerebral cortex are seen between the thalamus and the basal ganglia.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At the upper part of the brainstem, these fibers form a compact band known as the internal capsule.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9290" y="1521460"/>
            <a:ext cx="4953635" cy="4869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internal capsule projection fibers pass to and from cerebral cortex as corona radiata.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4160" y="1825625"/>
            <a:ext cx="5120005" cy="4351655"/>
          </a:xfrm>
        </p:spPr>
        <p:txBody>
          <a:bodyPr/>
          <a:lstStyle/>
          <a:p>
            <a:endParaRPr lang="en-US"/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160" y="1690370"/>
            <a:ext cx="11770360" cy="4912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1640" y="1200785"/>
            <a:ext cx="5598160" cy="497649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Because of the wedge shape of the lentiform nucleus, as seen on horizontal section, the internal capsule is bent to form an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anterior limb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a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posterior limb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which are continuous with each other at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genu.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6580" y="1349375"/>
            <a:ext cx="5085715" cy="5259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 is a 'V'shaped band of projection fibers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945" y="1271905"/>
            <a:ext cx="6073140" cy="5465445"/>
          </a:xfrm>
        </p:spPr>
        <p:txBody>
          <a:bodyPr>
            <a:normAutofit fontScale="87500"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internal capsule is divided into 5 regions: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anterior limb is the portion between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lenticular nucleus and the head of the caudate nucleus;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posterior limb is the portion between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lenticular nucleus and the thalamus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genu is the portion at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junction of the above 2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parts and is adjacent to the interventricular foramen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retrolenticular part is the portion p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osterior to the lenticular nucleus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sublenticular part is the portion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inferior to the lenticular nucleus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3330" y="1271905"/>
            <a:ext cx="563499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Fibers passing through Internal capsule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3200" y="1825625"/>
            <a:ext cx="5816600" cy="435165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compact bundle of fibres through which the large collectionsof fibres pass including-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• Thalamocortical fibres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• Corticothalamic fibres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• Corticopontine fibres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• Corticobulbar fibres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• Corticospinal fibres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8990" y="1163955"/>
            <a:ext cx="6099810" cy="5523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fibres project from the cerebral cortex to the various nuclei of the extrapyramidal system (e.g., the putamen and caudate nucleus).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is a continuous sheet of fibres that forms the medial boundary of the lenticular nucleus.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continues around posteriorly and inferiorly to partially envelop this nucleus.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Inferiorly, many of the fibres of the internal capsule funnel into the cerebral peduncles.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495"/>
            <a:ext cx="10515600" cy="5137785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Superiorly, the fibres fan out into the corona radiata.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Here, they travel in the cerebral white matter to reach their cortical origins or destinations.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628</Words>
  <Application>WPS Presentation</Application>
  <PresentationFormat>Custom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INTERNAL CAPSULE</vt:lpstr>
      <vt:lpstr>INTERNAL CAPSULE </vt:lpstr>
      <vt:lpstr>Slide 3</vt:lpstr>
      <vt:lpstr>The internal capsule projection fibers pass to and from cerebral cortex as corona radiata. </vt:lpstr>
      <vt:lpstr>Slide 5</vt:lpstr>
      <vt:lpstr>It  is a 'V'shaped band of projection fibers </vt:lpstr>
      <vt:lpstr>Fibers passing through Internal capsule</vt:lpstr>
      <vt:lpstr>Slide 8</vt:lpstr>
      <vt:lpstr>Slide 9</vt:lpstr>
      <vt:lpstr>Anterior  limb </vt:lpstr>
      <vt:lpstr>Anterior limb contains:</vt:lpstr>
      <vt:lpstr>Slide 12</vt:lpstr>
      <vt:lpstr>Genu  contains</vt:lpstr>
      <vt:lpstr>Posterior limb</vt:lpstr>
      <vt:lpstr>Posterior limb contains: </vt:lpstr>
      <vt:lpstr>Retrolenticular part</vt:lpstr>
      <vt:lpstr>Slide 17</vt:lpstr>
      <vt:lpstr>Connections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J.R.Vishnu Shankar</dc:creator>
  <cp:lastModifiedBy>J.R.Vishnu Shankar</cp:lastModifiedBy>
  <cp:revision>9</cp:revision>
  <dcterms:created xsi:type="dcterms:W3CDTF">2020-07-17T07:49:00Z</dcterms:created>
  <dcterms:modified xsi:type="dcterms:W3CDTF">2020-11-17T15:38:26Z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